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493"/>
    <a:srgbClr val="01848E"/>
    <a:srgbClr val="029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94FEEF-98B1-4FE7-9D73-37ECCEF1DAE9}" v="4" dt="2024-05-02T11:42:48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40" d="100"/>
          <a:sy n="40" d="100"/>
        </p:scale>
        <p:origin x="14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e Ross" userId="17bf65d0-0bf9-479d-ad15-8c5052426235" providerId="ADAL" clId="{F694FEEF-98B1-4FE7-9D73-37ECCEF1DAE9}"/>
    <pc:docChg chg="undo custSel addSld delSld modSld sldOrd">
      <pc:chgData name="Jude Ross" userId="17bf65d0-0bf9-479d-ad15-8c5052426235" providerId="ADAL" clId="{F694FEEF-98B1-4FE7-9D73-37ECCEF1DAE9}" dt="2024-05-02T12:01:16.133" v="446" actId="1076"/>
      <pc:docMkLst>
        <pc:docMk/>
      </pc:docMkLst>
      <pc:sldChg chg="addSp delSp modSp mod">
        <pc:chgData name="Jude Ross" userId="17bf65d0-0bf9-479d-ad15-8c5052426235" providerId="ADAL" clId="{F694FEEF-98B1-4FE7-9D73-37ECCEF1DAE9}" dt="2024-05-02T12:01:16.133" v="446" actId="1076"/>
        <pc:sldMkLst>
          <pc:docMk/>
          <pc:sldMk cId="3371548826" sldId="256"/>
        </pc:sldMkLst>
        <pc:spChg chg="add mod">
          <ac:chgData name="Jude Ross" userId="17bf65d0-0bf9-479d-ad15-8c5052426235" providerId="ADAL" clId="{F694FEEF-98B1-4FE7-9D73-37ECCEF1DAE9}" dt="2024-05-02T12:01:16.133" v="446" actId="1076"/>
          <ac:spMkLst>
            <pc:docMk/>
            <pc:sldMk cId="3371548826" sldId="256"/>
            <ac:spMk id="2" creationId="{09979601-79DF-9FB5-2346-8FACDD5ADAF6}"/>
          </ac:spMkLst>
        </pc:spChg>
        <pc:spChg chg="add del mod">
          <ac:chgData name="Jude Ross" userId="17bf65d0-0bf9-479d-ad15-8c5052426235" providerId="ADAL" clId="{F694FEEF-98B1-4FE7-9D73-37ECCEF1DAE9}" dt="2024-05-02T12:01:02.132" v="445" actId="478"/>
          <ac:spMkLst>
            <pc:docMk/>
            <pc:sldMk cId="3371548826" sldId="256"/>
            <ac:spMk id="3" creationId="{78D879DF-E8C4-33A7-827C-E17FFA9657CD}"/>
          </ac:spMkLst>
        </pc:spChg>
      </pc:sldChg>
      <pc:sldChg chg="addSp modSp add del mod">
        <pc:chgData name="Jude Ross" userId="17bf65d0-0bf9-479d-ad15-8c5052426235" providerId="ADAL" clId="{F694FEEF-98B1-4FE7-9D73-37ECCEF1DAE9}" dt="2024-05-02T12:00:46.052" v="426" actId="47"/>
        <pc:sldMkLst>
          <pc:docMk/>
          <pc:sldMk cId="510150761" sldId="257"/>
        </pc:sldMkLst>
        <pc:spChg chg="mod">
          <ac:chgData name="Jude Ross" userId="17bf65d0-0bf9-479d-ad15-8c5052426235" providerId="ADAL" clId="{F694FEEF-98B1-4FE7-9D73-37ECCEF1DAE9}" dt="2024-05-02T11:43:03.314" v="417" actId="1076"/>
          <ac:spMkLst>
            <pc:docMk/>
            <pc:sldMk cId="510150761" sldId="257"/>
            <ac:spMk id="2" creationId="{09979601-79DF-9FB5-2346-8FACDD5ADAF6}"/>
          </ac:spMkLst>
        </pc:spChg>
        <pc:spChg chg="add mod">
          <ac:chgData name="Jude Ross" userId="17bf65d0-0bf9-479d-ad15-8c5052426235" providerId="ADAL" clId="{F694FEEF-98B1-4FE7-9D73-37ECCEF1DAE9}" dt="2024-05-02T11:43:53.056" v="419" actId="207"/>
          <ac:spMkLst>
            <pc:docMk/>
            <pc:sldMk cId="510150761" sldId="257"/>
            <ac:spMk id="3" creationId="{63E92445-53A5-CE97-E746-DEAF4C37D691}"/>
          </ac:spMkLst>
        </pc:spChg>
      </pc:sldChg>
      <pc:sldChg chg="addSp modSp add del mod">
        <pc:chgData name="Jude Ross" userId="17bf65d0-0bf9-479d-ad15-8c5052426235" providerId="ADAL" clId="{F694FEEF-98B1-4FE7-9D73-37ECCEF1DAE9}" dt="2024-05-02T12:00:50.004" v="432" actId="47"/>
        <pc:sldMkLst>
          <pc:docMk/>
          <pc:sldMk cId="3478115494" sldId="258"/>
        </pc:sldMkLst>
        <pc:spChg chg="mod">
          <ac:chgData name="Jude Ross" userId="17bf65d0-0bf9-479d-ad15-8c5052426235" providerId="ADAL" clId="{F694FEEF-98B1-4FE7-9D73-37ECCEF1DAE9}" dt="2024-05-02T11:35:53.793" v="232" actId="1076"/>
          <ac:spMkLst>
            <pc:docMk/>
            <pc:sldMk cId="3478115494" sldId="258"/>
            <ac:spMk id="2" creationId="{09979601-79DF-9FB5-2346-8FACDD5ADAF6}"/>
          </ac:spMkLst>
        </pc:spChg>
        <pc:spChg chg="add mod">
          <ac:chgData name="Jude Ross" userId="17bf65d0-0bf9-479d-ad15-8c5052426235" providerId="ADAL" clId="{F694FEEF-98B1-4FE7-9D73-37ECCEF1DAE9}" dt="2024-05-02T11:44:01.528" v="420" actId="207"/>
          <ac:spMkLst>
            <pc:docMk/>
            <pc:sldMk cId="3478115494" sldId="258"/>
            <ac:spMk id="3" creationId="{111EF704-F469-267B-8158-B271DFE1FCFD}"/>
          </ac:spMkLst>
        </pc:spChg>
      </pc:sldChg>
      <pc:sldChg chg="modSp add del mod">
        <pc:chgData name="Jude Ross" userId="17bf65d0-0bf9-479d-ad15-8c5052426235" providerId="ADAL" clId="{F694FEEF-98B1-4FE7-9D73-37ECCEF1DAE9}" dt="2024-05-02T12:00:49.423" v="431" actId="47"/>
        <pc:sldMkLst>
          <pc:docMk/>
          <pc:sldMk cId="2358720798" sldId="259"/>
        </pc:sldMkLst>
        <pc:spChg chg="mod">
          <ac:chgData name="Jude Ross" userId="17bf65d0-0bf9-479d-ad15-8c5052426235" providerId="ADAL" clId="{F694FEEF-98B1-4FE7-9D73-37ECCEF1DAE9}" dt="2024-05-02T11:36:54.430" v="256" actId="20577"/>
          <ac:spMkLst>
            <pc:docMk/>
            <pc:sldMk cId="2358720798" sldId="259"/>
            <ac:spMk id="2" creationId="{09979601-79DF-9FB5-2346-8FACDD5ADAF6}"/>
          </ac:spMkLst>
        </pc:spChg>
        <pc:spChg chg="mod">
          <ac:chgData name="Jude Ross" userId="17bf65d0-0bf9-479d-ad15-8c5052426235" providerId="ADAL" clId="{F694FEEF-98B1-4FE7-9D73-37ECCEF1DAE9}" dt="2024-05-02T11:44:07.184" v="421" actId="207"/>
          <ac:spMkLst>
            <pc:docMk/>
            <pc:sldMk cId="2358720798" sldId="259"/>
            <ac:spMk id="3" creationId="{111EF704-F469-267B-8158-B271DFE1FCFD}"/>
          </ac:spMkLst>
        </pc:spChg>
      </pc:sldChg>
      <pc:sldChg chg="modSp add del mod ord">
        <pc:chgData name="Jude Ross" userId="17bf65d0-0bf9-479d-ad15-8c5052426235" providerId="ADAL" clId="{F694FEEF-98B1-4FE7-9D73-37ECCEF1DAE9}" dt="2024-05-02T12:00:51.249" v="434" actId="47"/>
        <pc:sldMkLst>
          <pc:docMk/>
          <pc:sldMk cId="781516155" sldId="260"/>
        </pc:sldMkLst>
        <pc:spChg chg="mod">
          <ac:chgData name="Jude Ross" userId="17bf65d0-0bf9-479d-ad15-8c5052426235" providerId="ADAL" clId="{F694FEEF-98B1-4FE7-9D73-37ECCEF1DAE9}" dt="2024-05-02T11:37:28.628" v="268" actId="20577"/>
          <ac:spMkLst>
            <pc:docMk/>
            <pc:sldMk cId="781516155" sldId="260"/>
            <ac:spMk id="2" creationId="{09979601-79DF-9FB5-2346-8FACDD5ADAF6}"/>
          </ac:spMkLst>
        </pc:spChg>
        <pc:spChg chg="mod">
          <ac:chgData name="Jude Ross" userId="17bf65d0-0bf9-479d-ad15-8c5052426235" providerId="ADAL" clId="{F694FEEF-98B1-4FE7-9D73-37ECCEF1DAE9}" dt="2024-05-02T11:44:12.136" v="422" actId="207"/>
          <ac:spMkLst>
            <pc:docMk/>
            <pc:sldMk cId="781516155" sldId="260"/>
            <ac:spMk id="3" creationId="{111EF704-F469-267B-8158-B271DFE1FCFD}"/>
          </ac:spMkLst>
        </pc:spChg>
      </pc:sldChg>
      <pc:sldChg chg="modSp add del mod">
        <pc:chgData name="Jude Ross" userId="17bf65d0-0bf9-479d-ad15-8c5052426235" providerId="ADAL" clId="{F694FEEF-98B1-4FE7-9D73-37ECCEF1DAE9}" dt="2024-05-02T12:00:50.652" v="433" actId="47"/>
        <pc:sldMkLst>
          <pc:docMk/>
          <pc:sldMk cId="110342660" sldId="261"/>
        </pc:sldMkLst>
        <pc:spChg chg="mod">
          <ac:chgData name="Jude Ross" userId="17bf65d0-0bf9-479d-ad15-8c5052426235" providerId="ADAL" clId="{F694FEEF-98B1-4FE7-9D73-37ECCEF1DAE9}" dt="2024-05-02T11:39:10.743" v="299" actId="20577"/>
          <ac:spMkLst>
            <pc:docMk/>
            <pc:sldMk cId="110342660" sldId="261"/>
            <ac:spMk id="2" creationId="{09979601-79DF-9FB5-2346-8FACDD5ADAF6}"/>
          </ac:spMkLst>
        </pc:spChg>
        <pc:spChg chg="mod">
          <ac:chgData name="Jude Ross" userId="17bf65d0-0bf9-479d-ad15-8c5052426235" providerId="ADAL" clId="{F694FEEF-98B1-4FE7-9D73-37ECCEF1DAE9}" dt="2024-05-02T11:44:17.120" v="423" actId="207"/>
          <ac:spMkLst>
            <pc:docMk/>
            <pc:sldMk cId="110342660" sldId="261"/>
            <ac:spMk id="3" creationId="{111EF704-F469-267B-8158-B271DFE1FCFD}"/>
          </ac:spMkLst>
        </pc:spChg>
      </pc:sldChg>
      <pc:sldChg chg="modSp add del mod ord">
        <pc:chgData name="Jude Ross" userId="17bf65d0-0bf9-479d-ad15-8c5052426235" providerId="ADAL" clId="{F694FEEF-98B1-4FE7-9D73-37ECCEF1DAE9}" dt="2024-05-02T12:00:52.653" v="436" actId="47"/>
        <pc:sldMkLst>
          <pc:docMk/>
          <pc:sldMk cId="2476490103" sldId="262"/>
        </pc:sldMkLst>
        <pc:spChg chg="mod">
          <ac:chgData name="Jude Ross" userId="17bf65d0-0bf9-479d-ad15-8c5052426235" providerId="ADAL" clId="{F694FEEF-98B1-4FE7-9D73-37ECCEF1DAE9}" dt="2024-05-02T11:38:28.181" v="290" actId="20577"/>
          <ac:spMkLst>
            <pc:docMk/>
            <pc:sldMk cId="2476490103" sldId="262"/>
            <ac:spMk id="2" creationId="{09979601-79DF-9FB5-2346-8FACDD5ADAF6}"/>
          </ac:spMkLst>
        </pc:spChg>
        <pc:spChg chg="mod">
          <ac:chgData name="Jude Ross" userId="17bf65d0-0bf9-479d-ad15-8c5052426235" providerId="ADAL" clId="{F694FEEF-98B1-4FE7-9D73-37ECCEF1DAE9}" dt="2024-05-02T11:44:22.474" v="424" actId="207"/>
          <ac:spMkLst>
            <pc:docMk/>
            <pc:sldMk cId="2476490103" sldId="262"/>
            <ac:spMk id="3" creationId="{111EF704-F469-267B-8158-B271DFE1FCFD}"/>
          </ac:spMkLst>
        </pc:spChg>
      </pc:sldChg>
      <pc:sldChg chg="modSp add del mod">
        <pc:chgData name="Jude Ross" userId="17bf65d0-0bf9-479d-ad15-8c5052426235" providerId="ADAL" clId="{F694FEEF-98B1-4FE7-9D73-37ECCEF1DAE9}" dt="2024-05-02T12:00:52.141" v="435" actId="47"/>
        <pc:sldMkLst>
          <pc:docMk/>
          <pc:sldMk cId="4022755582" sldId="263"/>
        </pc:sldMkLst>
        <pc:spChg chg="mod">
          <ac:chgData name="Jude Ross" userId="17bf65d0-0bf9-479d-ad15-8c5052426235" providerId="ADAL" clId="{F694FEEF-98B1-4FE7-9D73-37ECCEF1DAE9}" dt="2024-05-02T11:38:52.161" v="298" actId="20577"/>
          <ac:spMkLst>
            <pc:docMk/>
            <pc:sldMk cId="4022755582" sldId="263"/>
            <ac:spMk id="2" creationId="{09979601-79DF-9FB5-2346-8FACDD5ADAF6}"/>
          </ac:spMkLst>
        </pc:spChg>
        <pc:spChg chg="mod">
          <ac:chgData name="Jude Ross" userId="17bf65d0-0bf9-479d-ad15-8c5052426235" providerId="ADAL" clId="{F694FEEF-98B1-4FE7-9D73-37ECCEF1DAE9}" dt="2024-05-02T11:44:27.814" v="425" actId="207"/>
          <ac:spMkLst>
            <pc:docMk/>
            <pc:sldMk cId="4022755582" sldId="263"/>
            <ac:spMk id="3" creationId="{111EF704-F469-267B-8158-B271DFE1FCFD}"/>
          </ac:spMkLst>
        </pc:spChg>
      </pc:sldChg>
      <pc:sldChg chg="modSp add del mod">
        <pc:chgData name="Jude Ross" userId="17bf65d0-0bf9-479d-ad15-8c5052426235" providerId="ADAL" clId="{F694FEEF-98B1-4FE7-9D73-37ECCEF1DAE9}" dt="2024-05-02T12:00:47.422" v="428" actId="47"/>
        <pc:sldMkLst>
          <pc:docMk/>
          <pc:sldMk cId="3782722132" sldId="264"/>
        </pc:sldMkLst>
        <pc:spChg chg="mod">
          <ac:chgData name="Jude Ross" userId="17bf65d0-0bf9-479d-ad15-8c5052426235" providerId="ADAL" clId="{F694FEEF-98B1-4FE7-9D73-37ECCEF1DAE9}" dt="2024-05-02T11:40:48.272" v="384" actId="20577"/>
          <ac:spMkLst>
            <pc:docMk/>
            <pc:sldMk cId="3782722132" sldId="264"/>
            <ac:spMk id="2" creationId="{09979601-79DF-9FB5-2346-8FACDD5ADAF6}"/>
          </ac:spMkLst>
        </pc:spChg>
      </pc:sldChg>
      <pc:sldChg chg="modSp add del mod">
        <pc:chgData name="Jude Ross" userId="17bf65d0-0bf9-479d-ad15-8c5052426235" providerId="ADAL" clId="{F694FEEF-98B1-4FE7-9D73-37ECCEF1DAE9}" dt="2024-05-02T12:00:48.703" v="430" actId="47"/>
        <pc:sldMkLst>
          <pc:docMk/>
          <pc:sldMk cId="3787146382" sldId="265"/>
        </pc:sldMkLst>
        <pc:spChg chg="mod">
          <ac:chgData name="Jude Ross" userId="17bf65d0-0bf9-479d-ad15-8c5052426235" providerId="ADAL" clId="{F694FEEF-98B1-4FE7-9D73-37ECCEF1DAE9}" dt="2024-05-02T11:40:05.041" v="340" actId="20577"/>
          <ac:spMkLst>
            <pc:docMk/>
            <pc:sldMk cId="3787146382" sldId="265"/>
            <ac:spMk id="2" creationId="{09979601-79DF-9FB5-2346-8FACDD5ADAF6}"/>
          </ac:spMkLst>
        </pc:spChg>
      </pc:sldChg>
      <pc:sldChg chg="modSp add del mod">
        <pc:chgData name="Jude Ross" userId="17bf65d0-0bf9-479d-ad15-8c5052426235" providerId="ADAL" clId="{F694FEEF-98B1-4FE7-9D73-37ECCEF1DAE9}" dt="2024-05-02T12:00:48.103" v="429" actId="47"/>
        <pc:sldMkLst>
          <pc:docMk/>
          <pc:sldMk cId="56721284" sldId="266"/>
        </pc:sldMkLst>
        <pc:spChg chg="mod">
          <ac:chgData name="Jude Ross" userId="17bf65d0-0bf9-479d-ad15-8c5052426235" providerId="ADAL" clId="{F694FEEF-98B1-4FE7-9D73-37ECCEF1DAE9}" dt="2024-05-02T11:40:23.506" v="354" actId="20577"/>
          <ac:spMkLst>
            <pc:docMk/>
            <pc:sldMk cId="56721284" sldId="266"/>
            <ac:spMk id="2" creationId="{09979601-79DF-9FB5-2346-8FACDD5ADAF6}"/>
          </ac:spMkLst>
        </pc:spChg>
      </pc:sldChg>
      <pc:sldChg chg="add del">
        <pc:chgData name="Jude Ross" userId="17bf65d0-0bf9-479d-ad15-8c5052426235" providerId="ADAL" clId="{F694FEEF-98B1-4FE7-9D73-37ECCEF1DAE9}" dt="2024-05-02T12:00:46.783" v="427" actId="47"/>
        <pc:sldMkLst>
          <pc:docMk/>
          <pc:sldMk cId="869663465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CB45-4A97-01F3-3064-933D1CCF9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994D3-27C1-3F18-BF83-A149EDD26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F643B-6C7F-13E9-202E-168F6626D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D36F4-9823-0458-1124-C0C0526C6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55450-FF5E-2284-C49C-6A7156541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862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1B981-92A2-3D60-429A-F350D9CEF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3160A7-C931-ED91-0DCC-0B6ABEE53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13DFC-F06C-B924-77BA-38930193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765A3-5AE6-4310-F291-2D37138CA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4D8B2-EA1D-EE63-1C93-3C72CC7C8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464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DA87E1-A366-3FD6-7B9D-E3B3643C36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B0866-145A-B048-72F7-C0352729F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C0BE6-FBB7-0E1F-9843-E13FB387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DEE19-B243-5B58-D4E4-87F49C67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FAA4B-6DEC-F882-F73C-403AC027D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793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52C1C-38FE-D60F-518B-AB4CBDF0C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FFC70-4CDA-BB4F-0A8C-ABA2C33AB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20C50-9A32-2B7E-970C-AF3D80DD1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71690-FBC7-CE16-F77C-FCBE84429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4E1B0-4B50-519C-EC8F-EAABB529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4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D34B-E241-A93A-7451-750F5BE6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8BA78-DEC6-6DA4-88ED-8F1CADE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D8158-7A46-EB2D-43E7-37B51775F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3635C-F714-ABC4-4AC9-6075D07AD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45F31-F994-E1DF-8696-BD8C5D11B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259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39DC2-512D-1F30-6FD4-35808C3D3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7ACE8-323F-B782-8762-B754AF45FC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A4ACB9-296A-F202-C950-278FFE630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084B1-416A-AB0D-0A0C-9FADBB41F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34408-4E5B-5479-2CD2-33546D759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EF41C-9B70-C331-A3B0-626AD9CB9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535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2B2FF-4B69-1189-FFB4-5328152A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59F32-6217-EE86-C4B6-6E1076D23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87932-24C8-491F-9CD4-A0FD9EE3B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BAC070-11AF-9EC9-CEF8-4E93EA9DBF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D24BA0-25ED-81C4-42B6-1521B98F17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349604-364E-8DB2-1554-700C7A2D1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BD0041-D470-6CBC-A2AD-3CB9BB653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77C150-AF60-537B-0B66-629CA40EC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35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1C14-E39F-8309-725C-70AB6CFA6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007C24-C444-2507-F600-143EAD4D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ADB52F-235D-D90F-B9A9-A0D1B7E2F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E7F4A0-1045-6292-2D36-15F74083B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17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FF0E89-043B-237C-98E2-D5F5DC3A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92517B-7730-50D5-45E9-5E42722B0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C6A1DB-AD17-E6CC-6FC5-FD2D53624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623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FD623-7CAD-DDD4-6883-7E6146161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B540C-969C-CD64-C451-EEFC08D74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44603E-F8CC-4D2C-CFF0-2BAA35507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22C63-803F-B0EC-B928-C682080E6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65D70-7A89-7EDD-92FF-BCFDB37FD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8D7D74-D4A8-8A3E-D78C-5F9AB1F3B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911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31743-3815-B381-622B-F7975C8BA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30C8D0-CECD-8307-9402-B09AE74ED5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2B585-3142-8CCF-9622-AF4C1BB47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0537B-13AF-C5A6-323F-B49024329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9E312-11C0-74A6-CA2B-639E0D542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6BF3DC-CE58-9005-553A-7888DADBE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133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55A024-52C5-8B5B-6147-FAF26EAE0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36785-D217-60BE-9843-DE0DFD18B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19A8D-AF08-EA3D-2DAD-B80B257C9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5E2600-71F5-4B1A-BD13-519E7F2F7038}" type="datetimeFigureOut">
              <a:rPr lang="en-CA" smtClean="0"/>
              <a:t>2024-05-02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E52DA-CA87-EF5E-E3B5-902BECF66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05E32-6463-31FE-8828-9EBCC676E0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72E7FB-104D-4A2C-AA33-3BE34D85B3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113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979601-79DF-9FB5-2346-8FACDD5ADAF6}"/>
              </a:ext>
            </a:extLst>
          </p:cNvPr>
          <p:cNvSpPr txBox="1"/>
          <p:nvPr/>
        </p:nvSpPr>
        <p:spPr>
          <a:xfrm>
            <a:off x="1833966" y="2403053"/>
            <a:ext cx="85240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dirty="0">
                <a:solidFill>
                  <a:srgbClr val="02988B"/>
                </a:solidFill>
              </a:rPr>
              <a:t>Text…</a:t>
            </a:r>
          </a:p>
        </p:txBody>
      </p:sp>
    </p:spTree>
    <p:extLst>
      <p:ext uri="{BB962C8B-B14F-4D97-AF65-F5344CB8AC3E}">
        <p14:creationId xmlns:p14="http://schemas.microsoft.com/office/powerpoint/2010/main" val="3371548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3D08DDF2C4614BB89D997E913BFAF5" ma:contentTypeVersion="49" ma:contentTypeDescription="Create a new document." ma:contentTypeScope="" ma:versionID="a261340a2893db691c6818f9e2ab8ea8">
  <xsd:schema xmlns:xsd="http://www.w3.org/2001/XMLSchema" xmlns:xs="http://www.w3.org/2001/XMLSchema" xmlns:p="http://schemas.microsoft.com/office/2006/metadata/properties" xmlns:ns2="02adff9a-d020-4030-870a-fe1c8817879b" xmlns:ns3="51fc9d12-1aeb-48e1-a67a-cf7525a4ef84" targetNamespace="http://schemas.microsoft.com/office/2006/metadata/properties" ma:root="true" ma:fieldsID="e49033bab60c447e31c34410f4c7d192" ns2:_="" ns3:_="">
    <xsd:import namespace="02adff9a-d020-4030-870a-fe1c8817879b"/>
    <xsd:import namespace="51fc9d12-1aeb-48e1-a67a-cf7525a4ef84"/>
    <xsd:element name="properties">
      <xsd:complexType>
        <xsd:sequence>
          <xsd:element name="documentManagement">
            <xsd:complexType>
              <xsd:all>
                <xsd:element ref="ns2:Review_x0020_Date" minOccurs="0"/>
                <xsd:element ref="ns2:Event_x0020_Location" minOccurs="0"/>
                <xsd:element ref="ns2:SharedWithUsers" minOccurs="0"/>
                <xsd:element ref="ns2:SharedWithDetails" minOccurs="0"/>
                <xsd:element ref="ns3:if5087aa67fd49e1bc3bf24618755730" minOccurs="0"/>
                <xsd:element ref="ns2:TaxCatchAll" minOccurs="0"/>
                <xsd:element ref="ns2:CID" minOccurs="0"/>
                <xsd:element ref="ns3:p839230d41b74dce8067a750cc50a39e" minOccurs="0"/>
                <xsd:element ref="ns3:a0db3a7a8d964caeb44d66af9661c4f3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KeywordTaxHTField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adff9a-d020-4030-870a-fe1c8817879b" elementFormDefault="qualified">
    <xsd:import namespace="http://schemas.microsoft.com/office/2006/documentManagement/types"/>
    <xsd:import namespace="http://schemas.microsoft.com/office/infopath/2007/PartnerControls"/>
    <xsd:element name="Review_x0020_Date" ma:index="8" nillable="true" ma:displayName="Review Date" ma:description="When should this document be reviewed and possible archived? This will default to [Create Date+2 years] and will drive a view that shows files to be reviewed." ma:format="DateOnly" ma:indexed="true" ma:internalName="Review_x0020_Date">
      <xsd:simpleType>
        <xsd:restriction base="dms:DateTime"/>
      </xsd:simpleType>
    </xsd:element>
    <xsd:element name="Event_x0020_Location" ma:index="9" nillable="true" ma:displayName="Event Location" ma:description="In which city does the event occur" ma:format="Dropdown" ma:indexed="true" ma:internalName="Event_x0020_Location">
      <xsd:simpleType>
        <xsd:restriction base="dms:Choice">
          <xsd:enumeration value="Amherst"/>
          <xsd:enumeration value="Amsterdam"/>
          <xsd:enumeration value="Anaheim"/>
          <xsd:enumeration value="Austin"/>
          <xsd:enumeration value="Banff"/>
          <xsd:enumeration value="Baltimore"/>
          <xsd:enumeration value="Berlin"/>
          <xsd:enumeration value="Bethesda"/>
          <xsd:enumeration value="Boston"/>
          <xsd:enumeration value="Brisbane"/>
          <xsd:enumeration value="Brussels"/>
          <xsd:enumeration value="Budapest"/>
          <xsd:enumeration value="Cape Town"/>
          <xsd:enumeration value="Cascais"/>
          <xsd:enumeration value="Charleston"/>
          <xsd:enumeration value="Charlotte"/>
          <xsd:enumeration value="Chicago"/>
          <xsd:enumeration value="Copenhagen"/>
          <xsd:enumeration value="Crystal City"/>
          <xsd:enumeration value="Dallas"/>
          <xsd:enumeration value="Dublin"/>
          <xsd:enumeration value="Dubrovnik"/>
          <xsd:enumeration value="Edinburgh"/>
          <xsd:enumeration value="Edmonton"/>
          <xsd:enumeration value="Estoril"/>
          <xsd:enumeration value="Eugene"/>
          <xsd:enumeration value="Fort Worth"/>
          <xsd:enumeration value="Glasgow"/>
          <xsd:enumeration value="Goteborg"/>
          <xsd:enumeration value="Hawaii"/>
          <xsd:enumeration value="Halifax"/>
          <xsd:enumeration value="Hobart"/>
          <xsd:enumeration value="Hollywood"/>
          <xsd:enumeration value="Honolulu"/>
          <xsd:enumeration value="Indianapolis"/>
          <xsd:enumeration value="Istanbul"/>
          <xsd:enumeration value="Jamaica"/>
          <xsd:enumeration value="Kansas City"/>
          <xsd:enumeration value="Keystone"/>
          <xsd:enumeration value="Kelowna"/>
          <xsd:enumeration value="Knoxville"/>
          <xsd:enumeration value="Leiden"/>
          <xsd:enumeration value="Limerick"/>
          <xsd:enumeration value="Lisbon"/>
          <xsd:enumeration value="Long Beach"/>
          <xsd:enumeration value="Los Angeles"/>
          <xsd:enumeration value="Louisville"/>
          <xsd:enumeration value="Lyon"/>
          <xsd:enumeration value="Maastricht"/>
          <xsd:enumeration value="Madison"/>
          <xsd:enumeration value="Malta"/>
          <xsd:enumeration value="Memphis"/>
          <xsd:enumeration value="Miami"/>
          <xsd:enumeration value="Minneapolis/St Paul"/>
          <xsd:enumeration value="Montego Bay"/>
          <xsd:enumeration value="Montreal"/>
          <xsd:enumeration value="Nagoya"/>
          <xsd:enumeration value="Nashville"/>
          <xsd:enumeration value="New Orleans"/>
          <xsd:enumeration value="New Westminister"/>
          <xsd:enumeration value="New York"/>
          <xsd:enumeration value="Niagara Falls"/>
          <xsd:enumeration value="Niagara-on-the-Lake"/>
          <xsd:enumeration value="Ottawa/Gatineau"/>
          <xsd:enumeration value="Orlando"/>
          <xsd:enumeration value="Oxford"/>
          <xsd:enumeration value="Padua"/>
          <xsd:enumeration value="Panama"/>
          <xsd:enumeration value="Paris"/>
          <xsd:enumeration value="Pasadena"/>
          <xsd:enumeration value="Penticton"/>
          <xsd:enumeration value="Philadelphia"/>
          <xsd:enumeration value="Pittsburgh"/>
          <xsd:enumeration value="Portland"/>
          <xsd:enumeration value="Quebec City"/>
          <xsd:enumeration value="Reno"/>
          <xsd:enumeration value="Rennes"/>
          <xsd:enumeration value="Richmond"/>
          <xsd:enumeration value="Rome"/>
          <xsd:enumeration value="Rotterdam"/>
          <xsd:enumeration value="Salt Lake City"/>
          <xsd:enumeration value="Salzburg"/>
          <xsd:enumeration value="Santa Barbara"/>
          <xsd:enumeration value="Santa Rosa"/>
          <xsd:enumeration value="Santa Fe"/>
          <xsd:enumeration value="Seville"/>
          <xsd:enumeration value="St Louis"/>
          <xsd:enumeration value="Stockholm"/>
          <xsd:enumeration value="Sydney"/>
          <xsd:enumeration value="Tampa Bay"/>
          <xsd:enumeration value="Toronto"/>
          <xsd:enumeration value="Toyama"/>
          <xsd:enumeration value="Umea"/>
          <xsd:enumeration value="Vancouver"/>
          <xsd:enumeration value="Victoria"/>
          <xsd:enumeration value="Virtual"/>
          <xsd:enumeration value="Vienna"/>
          <xsd:enumeration value="Whistler"/>
          <xsd:enumeration value="Winnipeg"/>
          <xsd:enumeration value="Newport"/>
          <xsd:enumeration value="Providence"/>
          <xsd:enumeration value="Guadalajara"/>
          <xsd:enumeration value="Tulum"/>
          <xsd:enumeration value="Cancun"/>
          <xsd:enumeration value="Cozumel"/>
          <xsd:enumeration value="Nice"/>
          <xsd:enumeration value="Jyväskylä"/>
          <xsd:enumeration value="Birmingham"/>
          <xsd:enumeration value="Baltimore"/>
        </xsd:restriction>
      </xsd:simpleType>
    </xsd:element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description="" ma:hidden="true" ma:list="{969ac232-9de1-4ef7-a8d1-4fd88dbef106}" ma:internalName="TaxCatchAll" ma:showField="CatchAllData" ma:web="02adff9a-d020-4030-870a-fe1c881787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ID" ma:index="15" nillable="true" ma:displayName="CID" ma:internalName="CID">
      <xsd:simpleType>
        <xsd:restriction base="dms:Text">
          <xsd:maxLength value="255"/>
        </xsd:restriction>
      </xsd:simpleType>
    </xsd:element>
    <xsd:element name="LastSharedByUser" ma:index="2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2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37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fc9d12-1aeb-48e1-a67a-cf7525a4ef84" elementFormDefault="qualified">
    <xsd:import namespace="http://schemas.microsoft.com/office/2006/documentManagement/types"/>
    <xsd:import namespace="http://schemas.microsoft.com/office/infopath/2007/PartnerControls"/>
    <xsd:element name="if5087aa67fd49e1bc3bf24618755730" ma:index="13" nillable="true" ma:taxonomy="true" ma:internalName="if5087aa67fd49e1bc3bf24618755730" ma:taxonomyFieldName="Doc_x0020_Type_x0020_MM" ma:displayName="Document Type" ma:indexed="true" ma:readOnly="false" ma:default="" ma:fieldId="{2f5087aa-67fd-49e1-bc3b-f24618755730}" ma:sspId="1259d0b0-ad97-40f6-866f-9f1be2d4c8f9" ma:termSetId="48f129a7-8db7-44b7-b919-1473bae17e12" ma:anchorId="c19bc231-f034-4367-8459-709365398274" ma:open="false" ma:isKeyword="false">
      <xsd:complexType>
        <xsd:sequence>
          <xsd:element ref="pc:Terms" minOccurs="0" maxOccurs="1"/>
        </xsd:sequence>
      </xsd:complexType>
    </xsd:element>
    <xsd:element name="p839230d41b74dce8067a750cc50a39e" ma:index="18" nillable="true" ma:taxonomy="true" ma:internalName="p839230d41b74dce8067a750cc50a39e" ma:taxonomyFieldName="mm_x002d_Yeaer" ma:displayName="Year" ma:readOnly="false" ma:default="" ma:fieldId="{9839230d-41b7-4dce-8067-a750cc50a39e}" ma:sspId="1259d0b0-ad97-40f6-866f-9f1be2d4c8f9" ma:termSetId="1259cf09-79ab-4ebb-90c2-37dc8ee5f2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0db3a7a8d964caeb44d66af9661c4f3" ma:index="20" nillable="true" ma:taxonomy="true" ma:internalName="a0db3a7a8d964caeb44d66af9661c4f3" ma:taxonomyFieldName="mm_x002d_Acro" ma:displayName="Acronym" ma:indexed="true" ma:readOnly="false" ma:default="" ma:fieldId="{a0db3a7a-8d96-4cae-b44d-66af9661c4f3}" ma:sspId="1259d0b0-ad97-40f6-866f-9f1be2d4c8f9" ma:termSetId="f4e49e4b-ca89-4e0a-9f2a-62fb92be0134" ma:anchorId="ca44cf68-d404-4ee8-b524-8967a1199658" ma:open="false" ma:isKeyword="false">
      <xsd:complexType>
        <xsd:sequence>
          <xsd:element ref="pc:Terms" minOccurs="0" maxOccurs="1"/>
        </xsd:sequence>
      </xsd:complexType>
    </xsd:element>
    <xsd:element name="MediaServiceMetadata" ma:index="2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5" nillable="true" ma:taxonomy="true" ma:internalName="lcf76f155ced4ddcb4097134ff3c332f" ma:taxonomyFieldName="MediaServiceImageTags" ma:displayName="Image Tags" ma:readOnly="false" ma:fieldId="{5cf76f15-5ced-4ddc-b409-7134ff3c332f}" ma:taxonomyMulti="true" ma:sspId="1259d0b0-ad97-40f6-866f-9f1be2d4c8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2adff9a-d020-4030-870a-fe1c8817879b" xsi:nil="true"/>
    <TaxKeywordTaxHTField xmlns="02adff9a-d020-4030-870a-fe1c8817879b">
      <Terms xmlns="http://schemas.microsoft.com/office/infopath/2007/PartnerControls"/>
    </TaxKeywordTaxHTField>
    <Review_x0020_Date xmlns="02adff9a-d020-4030-870a-fe1c8817879b">2026-04-25T00:00:00+00:00</Review_x0020_Date>
    <p839230d41b74dce8067a750cc50a39e xmlns="51fc9d12-1aeb-48e1-a67a-cf7525a4ef84">
      <Terms xmlns="http://schemas.microsoft.com/office/infopath/2007/PartnerControls"/>
    </p839230d41b74dce8067a750cc50a39e>
    <if5087aa67fd49e1bc3bf24618755730 xmlns="51fc9d12-1aeb-48e1-a67a-cf7525a4ef84">
      <Terms xmlns="http://schemas.microsoft.com/office/infopath/2007/PartnerControls"/>
    </if5087aa67fd49e1bc3bf24618755730>
    <CID xmlns="02adff9a-d020-4030-870a-fe1c8817879b" xsi:nil="true"/>
    <Event_x0020_Location xmlns="02adff9a-d020-4030-870a-fe1c8817879b" xsi:nil="true"/>
    <lcf76f155ced4ddcb4097134ff3c332f xmlns="51fc9d12-1aeb-48e1-a67a-cf7525a4ef84">
      <Terms xmlns="http://schemas.microsoft.com/office/infopath/2007/PartnerControls"/>
    </lcf76f155ced4ddcb4097134ff3c332f>
    <a0db3a7a8d964caeb44d66af9661c4f3 xmlns="51fc9d12-1aeb-48e1-a67a-cf7525a4ef84">
      <Terms xmlns="http://schemas.microsoft.com/office/infopath/2007/PartnerControls"/>
    </a0db3a7a8d964caeb44d66af9661c4f3>
  </documentManagement>
</p:properties>
</file>

<file path=customXml/itemProps1.xml><?xml version="1.0" encoding="utf-8"?>
<ds:datastoreItem xmlns:ds="http://schemas.openxmlformats.org/officeDocument/2006/customXml" ds:itemID="{916B1A5E-9B6B-42E9-86AB-14392A3175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adff9a-d020-4030-870a-fe1c8817879b"/>
    <ds:schemaRef ds:uri="51fc9d12-1aeb-48e1-a67a-cf7525a4ef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065F83-6722-4381-9167-0D1E28A6C6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972B17-C6F9-49DE-A9CF-5C74213DC411}">
  <ds:schemaRefs>
    <ds:schemaRef ds:uri="http://schemas.microsoft.com/office/2006/metadata/properties"/>
    <ds:schemaRef ds:uri="http://schemas.microsoft.com/office/infopath/2007/PartnerControls"/>
    <ds:schemaRef ds:uri="02adff9a-d020-4030-870a-fe1c8817879b"/>
    <ds:schemaRef ds:uri="51fc9d12-1aeb-48e1-a67a-cf7525a4ef8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Bronwyn Proven</dc:creator>
  <cp:lastModifiedBy>Jude Ross</cp:lastModifiedBy>
  <cp:revision>1</cp:revision>
  <dcterms:created xsi:type="dcterms:W3CDTF">2024-04-24T19:57:05Z</dcterms:created>
  <dcterms:modified xsi:type="dcterms:W3CDTF">2024-05-02T12:01:18Z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0x0101002D3D08DDF2C4614BB89D997E913BFAF5</vt:lpwstr>
  </property>
  <property fmtid="{D5CDD505-2E9C-101B-9397-08002B2CF9AE}" pid="4" name="mm-Acro">
    <vt:lpwstr/>
  </property>
  <property fmtid="{D5CDD505-2E9C-101B-9397-08002B2CF9AE}" pid="5" name="Doc Type MM">
    <vt:lpwstr/>
  </property>
  <property fmtid="{D5CDD505-2E9C-101B-9397-08002B2CF9AE}" pid="6" name="MediaServiceImageTags">
    <vt:lpwstr/>
  </property>
  <property fmtid="{D5CDD505-2E9C-101B-9397-08002B2CF9AE}" pid="7" name="mm-Yeaer">
    <vt:lpwstr/>
  </property>
</Properties>
</file>